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6" r:id="rId4"/>
    <p:sldId id="257" r:id="rId5"/>
    <p:sldId id="269" r:id="rId6"/>
    <p:sldId id="267" r:id="rId7"/>
    <p:sldId id="270" r:id="rId8"/>
    <p:sldId id="271" r:id="rId9"/>
    <p:sldId id="272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DM Sans Bold" charset="0"/>
      <p:regular r:id="rId13"/>
    </p:embeddedFont>
    <p:embeddedFont>
      <p:font typeface="Roboto" panose="02000000000000000000" pitchFamily="2" charset="0"/>
      <p:regular r:id="rId14"/>
      <p:bold r:id="rId15"/>
    </p:embeddedFont>
    <p:embeddedFont>
      <p:font typeface="Roboto Medium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3E"/>
    <a:srgbClr val="00022A"/>
    <a:srgbClr val="00022E"/>
    <a:srgbClr val="00045C"/>
    <a:srgbClr val="9CECD3"/>
    <a:srgbClr val="01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38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4389" y="390269"/>
            <a:ext cx="7556421" cy="2594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REVOLUTIONALISING EDUCATION : Introducing  Our Innovative Platform -   </a:t>
            </a:r>
            <a:r>
              <a:rPr lang="en-US" sz="36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Munnin</a:t>
            </a: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Presented by RYAN INTERNATIONAL SCHOOL INDORE</a:t>
            </a:r>
          </a:p>
          <a:p>
            <a:pPr marL="0" indent="0">
              <a:lnSpc>
                <a:spcPts val="7700"/>
              </a:lnSpc>
              <a:buNone/>
            </a:pPr>
            <a:endParaRPr lang="en-US" sz="5400" dirty="0"/>
          </a:p>
        </p:txBody>
      </p:sp>
      <p:sp>
        <p:nvSpPr>
          <p:cNvPr id="5" name="Text 1"/>
          <p:cNvSpPr/>
          <p:nvPr/>
        </p:nvSpPr>
        <p:spPr>
          <a:xfrm>
            <a:off x="6404389" y="5407027"/>
            <a:ext cx="7556421" cy="34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cutting-edge education platform is transforming the way students learn, with personalized experiences, engaging content, and powerful learning algorithms. Discover a new era of educational excellence.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756440" y="6714768"/>
            <a:ext cx="23038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8BC34-0157-3EBC-6B21-61CEB841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243" y="7789029"/>
            <a:ext cx="1707028" cy="34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69D252-1F21-8662-95D4-5B927E7DD123}"/>
              </a:ext>
            </a:extLst>
          </p:cNvPr>
          <p:cNvSpPr txBox="1"/>
          <p:nvPr/>
        </p:nvSpPr>
        <p:spPr>
          <a:xfrm>
            <a:off x="847166" y="3765178"/>
            <a:ext cx="7315200" cy="284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00" spc="11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 Norse Mythology, </a:t>
            </a:r>
            <a:r>
              <a:rPr lang="en-US" sz="1800" spc="119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Huginn</a:t>
            </a:r>
            <a:r>
              <a:rPr lang="en-US" sz="1800" spc="11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800" spc="119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Muninn</a:t>
            </a:r>
            <a:r>
              <a:rPr lang="en-US" sz="1800" spc="11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were the crows of Odin, who would search the land for any knowledge to bring to him, and thus we came to </a:t>
            </a:r>
            <a:r>
              <a:rPr lang="en-US" sz="1800" spc="119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Muninn</a:t>
            </a:r>
            <a:r>
              <a:rPr lang="en-US" sz="1800" spc="11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a website which scours the net for knowledge to give to it’s rightful owners - everyone.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800" spc="119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Muninn</a:t>
            </a:r>
            <a:r>
              <a:rPr lang="en-US" sz="1800" spc="11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is meant as an aid for everyone, but especially for children studying in vernacular languages, who have to live with a subpar education because of a lack of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D17D7-A293-6790-050F-6474B3C53528}"/>
              </a:ext>
            </a:extLst>
          </p:cNvPr>
          <p:cNvSpPr txBox="1"/>
          <p:nvPr/>
        </p:nvSpPr>
        <p:spPr>
          <a:xfrm>
            <a:off x="1022792" y="1126192"/>
            <a:ext cx="7315200" cy="2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Why   </a:t>
            </a:r>
            <a:r>
              <a:rPr kumimoji="0" lang="en-US" sz="9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Munnin</a:t>
            </a: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2AC2D-D120-7DBC-D49A-29E511B5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164" y="1126192"/>
            <a:ext cx="5406963" cy="5270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09237-F3DB-1988-FDF7-9520C8BC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646" y="6606918"/>
            <a:ext cx="2889754" cy="2920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B7D97-5485-38C3-8E81-2D8B6811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69256">
            <a:off x="11434593" y="5596701"/>
            <a:ext cx="1511939" cy="407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32F5D-A624-3FCE-C7A4-9E5FA3469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037" y="824004"/>
            <a:ext cx="3038145" cy="1489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DF0FA-291E-38E3-1501-E76E6846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1217" y="5338066"/>
            <a:ext cx="4901609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6BE29-938E-CF41-6614-3FE784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6E8088-6ECE-497B-A94F-E4DE134193CA}"/>
              </a:ext>
            </a:extLst>
          </p:cNvPr>
          <p:cNvSpPr/>
          <p:nvPr/>
        </p:nvSpPr>
        <p:spPr>
          <a:xfrm>
            <a:off x="0" y="1"/>
            <a:ext cx="14630400" cy="2635624"/>
          </a:xfrm>
          <a:prstGeom prst="rect">
            <a:avLst/>
          </a:prstGeom>
          <a:solidFill>
            <a:srgbClr val="9CEC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84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75667"/>
            <a:ext cx="4919186" cy="32781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Learning Experiences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Adaptive Curriculum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adapts to each student's unique needs, providing personalized lesson plans and content tailored to their strengths and weaknesses.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flashcards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short flashcards and hands-on activities keep students motivated and invested in their own learning journey.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performance data allows students, teachers, and parents to monitor progress and identify areas for growth.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6B498F-D0D6-3EF4-02A5-6999AE4EF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153" y="7771672"/>
            <a:ext cx="1842247" cy="347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D067F-6149-BAD9-CD57-BBBF11A4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537882"/>
            <a:ext cx="13272247" cy="7187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B3BD4E-7C27-730A-74C6-BEDCA9B02494}"/>
              </a:ext>
            </a:extLst>
          </p:cNvPr>
          <p:cNvSpPr/>
          <p:nvPr/>
        </p:nvSpPr>
        <p:spPr>
          <a:xfrm>
            <a:off x="12774706" y="7725335"/>
            <a:ext cx="1855693" cy="504265"/>
          </a:xfrm>
          <a:prstGeom prst="rect">
            <a:avLst/>
          </a:prstGeom>
          <a:solidFill>
            <a:srgbClr val="0400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61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7637" y="2135861"/>
            <a:ext cx="8004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F3F0D7-9BC1-C998-6390-3F21C84E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697" y="7746566"/>
            <a:ext cx="1707028" cy="347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4EEA1-9184-2653-5C64-64894432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595" y="327388"/>
            <a:ext cx="7291443" cy="6941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8D2A1-BC62-7E35-E27E-E03537914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36471" y="1227703"/>
            <a:ext cx="3621338" cy="5334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A87E1-5166-2547-A6A5-B02175695766}"/>
              </a:ext>
            </a:extLst>
          </p:cNvPr>
          <p:cNvSpPr txBox="1"/>
          <p:nvPr/>
        </p:nvSpPr>
        <p:spPr>
          <a:xfrm>
            <a:off x="3086589" y="7360819"/>
            <a:ext cx="8035636" cy="77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The pdf upload form, used for submitting educational material and other Information about the text.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F4A4DBB0-1CEC-07EA-50A1-16E137538259}"/>
              </a:ext>
            </a:extLst>
          </p:cNvPr>
          <p:cNvSpPr/>
          <p:nvPr/>
        </p:nvSpPr>
        <p:spPr>
          <a:xfrm>
            <a:off x="10625038" y="-1299212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634936-DF5C-DCDE-1EA0-8DEC38ADC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5038" y="4273948"/>
            <a:ext cx="549297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E5D42-0E7A-7870-60EB-94C025DF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226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74794-9455-95E1-ABE7-A34C25E2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7" y="1274618"/>
            <a:ext cx="7563972" cy="4201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49C461-0085-CB70-FA27-6421B2E569F9}"/>
              </a:ext>
            </a:extLst>
          </p:cNvPr>
          <p:cNvSpPr txBox="1"/>
          <p:nvPr/>
        </p:nvSpPr>
        <p:spPr>
          <a:xfrm>
            <a:off x="4585447" y="365683"/>
            <a:ext cx="7315200" cy="12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Flash</a:t>
            </a:r>
            <a:r>
              <a:rPr kumimoji="0" lang="en-US" sz="9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Card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86755-DF01-4AF1-8AC8-5A024AFA8789}"/>
              </a:ext>
            </a:extLst>
          </p:cNvPr>
          <p:cNvSpPr txBox="1"/>
          <p:nvPr/>
        </p:nvSpPr>
        <p:spPr>
          <a:xfrm>
            <a:off x="8102056" y="1904454"/>
            <a:ext cx="6389799" cy="383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8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1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The Flash Card Menu, used to navigate between different flashcard sets and through the website. Each title card shows the subject, grade, chapter name, and a little generated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930E0-96C0-704D-AAA2-A2DBB2D14DF9}"/>
              </a:ext>
            </a:extLst>
          </p:cNvPr>
          <p:cNvSpPr txBox="1"/>
          <p:nvPr/>
        </p:nvSpPr>
        <p:spPr>
          <a:xfrm>
            <a:off x="1253428" y="5309863"/>
            <a:ext cx="6061772" cy="2731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8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M Sans"/>
                <a:cs typeface="DM Sans"/>
                <a:sym typeface="DM Sans"/>
              </a:rPr>
              <a:t>The Flashcard user interface, made using python for backend, and HTML, CSS and </a:t>
            </a:r>
            <a:r>
              <a:rPr kumimoji="0" lang="en-US" sz="2400" b="0" i="0" u="none" strike="noStrike" kern="1200" cap="none" spc="18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M Sans"/>
                <a:cs typeface="DM Sans"/>
                <a:sym typeface="DM Sans"/>
              </a:rPr>
              <a:t>Javascript</a:t>
            </a:r>
            <a:r>
              <a:rPr kumimoji="0" lang="en-US" sz="2400" b="0" i="0" u="none" strike="noStrike" kern="1200" cap="none" spc="1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M Sans"/>
                <a:cs typeface="DM Sans"/>
                <a:sym typeface="DM Sans"/>
              </a:rPr>
              <a:t> for the frontend. The data for the flash card sets were stored in an </a:t>
            </a:r>
            <a:r>
              <a:rPr kumimoji="0" lang="en-US" sz="2400" b="0" i="0" u="none" strike="noStrike" kern="1200" cap="none" spc="18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M Sans"/>
                <a:cs typeface="DM Sans"/>
                <a:sym typeface="DM Sans"/>
              </a:rPr>
              <a:t>sqlite</a:t>
            </a:r>
            <a:r>
              <a:rPr kumimoji="0" lang="en-US" sz="2400" b="0" i="0" u="none" strike="noStrike" kern="1200" cap="none" spc="18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DM Sans"/>
                <a:cs typeface="DM Sans"/>
                <a:sym typeface="DM Sans"/>
              </a:rPr>
              <a:t> 3 database</a:t>
            </a:r>
          </a:p>
        </p:txBody>
      </p:sp>
    </p:spTree>
    <p:extLst>
      <p:ext uri="{BB962C8B-B14F-4D97-AF65-F5344CB8AC3E}">
        <p14:creationId xmlns:p14="http://schemas.microsoft.com/office/powerpoint/2010/main" val="17233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1AFFB-C444-4143-5B40-30AC14EF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289</Words>
  <Application>Microsoft Office PowerPoint</Application>
  <PresentationFormat>Custom</PresentationFormat>
  <Paragraphs>19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DM Sans</vt:lpstr>
      <vt:lpstr>DM Sans Bold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mahesh sakhare</cp:lastModifiedBy>
  <cp:revision>8</cp:revision>
  <dcterms:created xsi:type="dcterms:W3CDTF">2024-10-08T09:46:36Z</dcterms:created>
  <dcterms:modified xsi:type="dcterms:W3CDTF">2024-10-19T06:13:21Z</dcterms:modified>
</cp:coreProperties>
</file>